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matic SC"/>
      <p:regular r:id="rId13"/>
      <p:bold r:id="rId14"/>
    </p:embeddedFont>
    <p:embeddedFont>
      <p:font typeface="Source Code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regular.fntdata"/><Relationship Id="rId14" Type="http://schemas.openxmlformats.org/officeDocument/2006/relationships/font" Target="fonts/AmaticSC-bold.fntdata"/><Relationship Id="rId16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33b751b3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33b751b3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34322fc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34322fc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34747d03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34747d03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34747d03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34747d03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34747d03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34747d03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34747d03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34747d03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800"/>
              <a:t>Big Decisions Young People Everywhere face</a:t>
            </a:r>
            <a:endParaRPr sz="68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Raylea Richards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6 </a:t>
            </a:r>
            <a:r>
              <a:rPr lang="en" sz="3600"/>
              <a:t>Biggest</a:t>
            </a:r>
            <a:r>
              <a:rPr lang="en" sz="3600"/>
              <a:t> Decisions </a:t>
            </a:r>
            <a:endParaRPr sz="3600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002550"/>
            <a:ext cx="8520600" cy="414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❖"/>
            </a:pPr>
            <a:r>
              <a:rPr b="1" lang="en" sz="1600"/>
              <a:t>School</a:t>
            </a:r>
            <a:endParaRPr b="1"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What are you going to do about your education?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 sz="1600"/>
              <a:t>Friends</a:t>
            </a:r>
            <a:r>
              <a:rPr lang="en"/>
              <a:t> 	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What types of friends will you choose and what type of friend will you be?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b="1" lang="en" sz="1600"/>
              <a:t>Parents</a:t>
            </a:r>
            <a:endParaRPr b="1"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Are you going to get along with your parents?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 sz="1600"/>
              <a:t>Dating</a:t>
            </a:r>
            <a:r>
              <a:rPr lang="en"/>
              <a:t>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Who will you date? What rules and morals will you have about dating?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 sz="1600"/>
              <a:t>Addiction</a:t>
            </a:r>
            <a:r>
              <a:rPr lang="en"/>
              <a:t> </a:t>
            </a:r>
            <a:r>
              <a:rPr lang="en"/>
              <a:t>	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What will you do about smoking, drinking, </a:t>
            </a:r>
            <a:r>
              <a:rPr lang="en"/>
              <a:t>drugs</a:t>
            </a:r>
            <a:r>
              <a:rPr lang="en"/>
              <a:t>, and other addictive things? </a:t>
            </a:r>
            <a:endParaRPr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b="1" lang="en" sz="1600"/>
              <a:t>Self-Worth</a:t>
            </a:r>
            <a:endParaRPr b="1"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Will you chose to like and love </a:t>
            </a:r>
            <a:r>
              <a:rPr lang="en"/>
              <a:t>yourself or dislike and hate yourself</a:t>
            </a:r>
            <a:r>
              <a:rPr lang="en"/>
              <a:t>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1176" y="0"/>
            <a:ext cx="2282825" cy="150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Me </a:t>
            </a:r>
            <a:r>
              <a:rPr lang="en" sz="3600"/>
              <a:t>Personally</a:t>
            </a:r>
            <a:r>
              <a:rPr lang="en" sz="3600"/>
              <a:t> </a:t>
            </a:r>
            <a:endParaRPr sz="3600"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Personally for me right now the biggest </a:t>
            </a:r>
            <a:r>
              <a:rPr lang="en" sz="2400"/>
              <a:t>decision</a:t>
            </a:r>
            <a:r>
              <a:rPr lang="en" sz="2400"/>
              <a:t> that I am facing of the big 6 decisions of life is school and what I am going to do </a:t>
            </a:r>
            <a:r>
              <a:rPr lang="en" sz="2400"/>
              <a:t>about</a:t>
            </a:r>
            <a:r>
              <a:rPr lang="en" sz="2400"/>
              <a:t> my education. I am a </a:t>
            </a:r>
            <a:r>
              <a:rPr lang="en" sz="2400"/>
              <a:t>sophomore in highschool and even though I still have two more years of highschool before I have to decide what I want to study in college and consequently what I want to do with my life this is a decision that is very prevalent in my life and on my mind.</a:t>
            </a:r>
            <a:r>
              <a:rPr lang="en"/>
              <a:t> 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What to do about it 	</a:t>
            </a:r>
            <a:endParaRPr sz="3600"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093850"/>
            <a:ext cx="8520600" cy="394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First things first... When facing a big decision stay calm and think about it rationally. Don’t panic as that will only </a:t>
            </a:r>
            <a:r>
              <a:rPr lang="en" sz="1600"/>
              <a:t>cause</a:t>
            </a:r>
            <a:r>
              <a:rPr lang="en" sz="1600"/>
              <a:t> stress and not help to make a decision. After that what you do depends on what system works best for you </a:t>
            </a:r>
            <a:r>
              <a:rPr lang="en" sz="1600"/>
              <a:t>individually</a:t>
            </a:r>
            <a:r>
              <a:rPr lang="en" sz="1600"/>
              <a:t>. Some </a:t>
            </a:r>
            <a:r>
              <a:rPr lang="en" sz="1600"/>
              <a:t>ideas of things that could work for you are…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Make a pros and cons list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Ask a reliable friends advice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Ask for a trusted parent/guardian/adults advice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Use prior experience that you have to know what is right and what is wrong for you personally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Depending on the situation try both options and continue with the one that works best for you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Choose the option that will lead to the least amount of stress and anxiety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❖"/>
            </a:pPr>
            <a:r>
              <a:rPr lang="en" sz="1600"/>
              <a:t>Try pretending you are advising someone else and then think about the decision as if it will not affect you and therefore more rationally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5 steps to </a:t>
            </a:r>
            <a:r>
              <a:rPr lang="en" sz="3600"/>
              <a:t>solution</a:t>
            </a:r>
            <a:r>
              <a:rPr lang="en" sz="3600"/>
              <a:t> </a:t>
            </a:r>
            <a:endParaRPr sz="3600"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 there are many ways to make a decision the one that I have found that works best for me and one that would most likely work for just </a:t>
            </a:r>
            <a:r>
              <a:rPr lang="en"/>
              <a:t>about</a:t>
            </a:r>
            <a:r>
              <a:rPr lang="en"/>
              <a:t> anyone is known as the “5 steps to solution” they are as follows…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Consider</a:t>
            </a:r>
            <a:r>
              <a:rPr lang="en"/>
              <a:t> what is at stake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Assemble the facts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Identify the </a:t>
            </a:r>
            <a:r>
              <a:rPr lang="en"/>
              <a:t>alternatives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Explore the </a:t>
            </a:r>
            <a:r>
              <a:rPr lang="en"/>
              <a:t>pros</a:t>
            </a:r>
            <a:r>
              <a:rPr lang="en"/>
              <a:t>, cons, and risks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Choose the best path and take action 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3578" y="2402228"/>
            <a:ext cx="2690425" cy="269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Who to go to </a:t>
            </a:r>
            <a:endParaRPr sz="3600"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Some ideas of people that you can go and talk to about what decision you should make are…</a:t>
            </a:r>
            <a:endParaRPr sz="2000"/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Friends	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Parent/</a:t>
            </a:r>
            <a:r>
              <a:rPr lang="en" sz="2000"/>
              <a:t>Guardian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Teacher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4-H Advisor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Church Administrators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" sz="2000"/>
              <a:t>Other trusted adults  </a:t>
            </a:r>
            <a:r>
              <a:rPr lang="en" sz="2000"/>
              <a:t> 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way to look at it 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-207050" y="1148325"/>
            <a:ext cx="9144000" cy="404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You could also look at the situation as a chart with flowing events </a:t>
            </a:r>
            <a:endParaRPr sz="1600"/>
          </a:p>
        </p:txBody>
      </p:sp>
      <p:sp>
        <p:nvSpPr>
          <p:cNvPr id="96" name="Google Shape;96;p19"/>
          <p:cNvSpPr/>
          <p:nvPr/>
        </p:nvSpPr>
        <p:spPr>
          <a:xfrm>
            <a:off x="457700" y="2223050"/>
            <a:ext cx="1917900" cy="196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Think</a:t>
            </a:r>
            <a:r>
              <a:rPr lang="en" sz="1200"/>
              <a:t> about the </a:t>
            </a:r>
            <a:r>
              <a:rPr lang="en" sz="1200"/>
              <a:t>decision</a:t>
            </a:r>
            <a:r>
              <a:rPr lang="en" sz="1200"/>
              <a:t> and what the best path for you is</a:t>
            </a:r>
            <a:endParaRPr sz="1200"/>
          </a:p>
        </p:txBody>
      </p:sp>
      <p:sp>
        <p:nvSpPr>
          <p:cNvPr id="97" name="Google Shape;97;p19"/>
          <p:cNvSpPr/>
          <p:nvPr/>
        </p:nvSpPr>
        <p:spPr>
          <a:xfrm>
            <a:off x="2724150" y="2223050"/>
            <a:ext cx="1917900" cy="196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Plan what you should do about the decision </a:t>
            </a:r>
            <a:endParaRPr sz="1200"/>
          </a:p>
        </p:txBody>
      </p:sp>
      <p:sp>
        <p:nvSpPr>
          <p:cNvPr id="98" name="Google Shape;98;p19"/>
          <p:cNvSpPr/>
          <p:nvPr/>
        </p:nvSpPr>
        <p:spPr>
          <a:xfrm>
            <a:off x="5066900" y="2223050"/>
            <a:ext cx="1917900" cy="196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Follow through with the plan and and go with the direction of the decision that you choose </a:t>
            </a:r>
            <a:endParaRPr sz="1100"/>
          </a:p>
        </p:txBody>
      </p:sp>
      <p:sp>
        <p:nvSpPr>
          <p:cNvPr id="99" name="Google Shape;99;p19"/>
          <p:cNvSpPr/>
          <p:nvPr/>
        </p:nvSpPr>
        <p:spPr>
          <a:xfrm>
            <a:off x="7226100" y="2223050"/>
            <a:ext cx="1917900" cy="196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</a:t>
            </a:r>
            <a:r>
              <a:rPr lang="en" sz="1000"/>
              <a:t>ook at what has happened and make sure it is what you wanted if not use what you have learned and start the process over </a:t>
            </a:r>
            <a:endParaRPr sz="1000"/>
          </a:p>
        </p:txBody>
      </p:sp>
      <p:sp>
        <p:nvSpPr>
          <p:cNvPr id="100" name="Google Shape;100;p19"/>
          <p:cNvSpPr/>
          <p:nvPr/>
        </p:nvSpPr>
        <p:spPr>
          <a:xfrm>
            <a:off x="6744475" y="1666775"/>
            <a:ext cx="1056900" cy="1078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 </a:t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4494500" y="1666775"/>
            <a:ext cx="1056900" cy="1078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 </a:t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2288125" y="1666775"/>
            <a:ext cx="1056900" cy="1078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</a:t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0" y="1666775"/>
            <a:ext cx="1056900" cy="1078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</a:t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3933900" y="3878750"/>
            <a:ext cx="1219800" cy="10788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</a:t>
            </a:r>
            <a:endParaRPr/>
          </a:p>
        </p:txBody>
      </p:sp>
      <p:sp>
        <p:nvSpPr>
          <p:cNvPr id="105" name="Google Shape;105;p19"/>
          <p:cNvSpPr/>
          <p:nvPr/>
        </p:nvSpPr>
        <p:spPr>
          <a:xfrm flipH="1">
            <a:off x="2375600" y="3694100"/>
            <a:ext cx="1460100" cy="11769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